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jpeg" ContentType="image/jpe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customXml/item1.xml" ContentType="application/xml"/>
  <Override PartName="/customXml/itemProps11.xml" ContentType="application/vnd.openxmlformats-officedocument.customXmlProperties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ableStyles.xml" ContentType="application/vnd.openxmlformats-officedocument.presentationml.tableStyles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theme/theme12.xml" ContentType="application/vnd.openxmlformats-officedocument.theme+xml"/>
  <Override PartName="/ppt/viewProps.xml" ContentType="application/vnd.openxmlformats-officedocument.presentationml.viewProps+xml"/>
  <Override PartName="/customXml/item32.xml" ContentType="application/xml"/>
  <Override PartName="/customXml/itemProps32.xml" ContentType="application/vnd.openxmlformats-officedocument.customXmlProperties+xml"/>
  <Override PartName="/ppt/presProps.xml" ContentType="application/vnd.openxmlformats-officedocument.presentationml.presProps+xml"/>
  <Override PartName="/customXml/item23.xml" ContentType="application/xml"/>
  <Override PartName="/customXml/itemProps23.xml" ContentType="application/vnd.openxmlformats-officedocument.customXml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5" /><Relationship Type="http://schemas.microsoft.com/office/2020/02/relationships/classificationlabels" Target="/docMetadata/LabelInfo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3"/>
  </p:notesMasterIdLst>
  <p:sldIdLst>
    <p:sldId id="289" r:id="rId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F9A"/>
    <a:srgbClr val="5189BB"/>
    <a:srgbClr val="0B76A0"/>
    <a:srgbClr val="17868E"/>
    <a:srgbClr val="F142BC"/>
    <a:srgbClr val="30A4BB"/>
    <a:srgbClr val="26B7C6"/>
    <a:srgbClr val="46866D"/>
    <a:srgbClr val="175569"/>
    <a:srgbClr val="4B81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100" d="100"/>
          <a:sy n="100" d="100"/>
        </p:scale>
        <p:origin x="586" y="-830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customXml" Target="/customXml/item1.xml" Id="rId8" /><Relationship Type="http://schemas.openxmlformats.org/officeDocument/2006/relationships/notesMaster" Target="/ppt/notesMasters/notesMaster11.xml" Id="rId3" /><Relationship Type="http://schemas.openxmlformats.org/officeDocument/2006/relationships/tableStyles" Target="/ppt/tableStyles.xml" Id="rId7" /><Relationship Type="http://schemas.openxmlformats.org/officeDocument/2006/relationships/slide" Target="/ppt/slides/slide11.xml" Id="rId2" /><Relationship Type="http://schemas.openxmlformats.org/officeDocument/2006/relationships/slideMaster" Target="/ppt/slideMasters/slideMaster11.xml" Id="rId1" /><Relationship Type="http://schemas.openxmlformats.org/officeDocument/2006/relationships/theme" Target="/ppt/theme/theme12.xml" Id="rId6" /><Relationship Type="http://schemas.openxmlformats.org/officeDocument/2006/relationships/viewProps" Target="/ppt/viewProps.xml" Id="rId5" /><Relationship Type="http://schemas.openxmlformats.org/officeDocument/2006/relationships/customXml" Target="/customXml/item32.xml" Id="rId10" /><Relationship Type="http://schemas.openxmlformats.org/officeDocument/2006/relationships/presProps" Target="/ppt/presProps.xml" Id="rId4" /><Relationship Type="http://schemas.openxmlformats.org/officeDocument/2006/relationships/customXml" Target="/customXml/item23.xml" Id="rId9" /></Relationships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8E1B-8085-4FC2-B2A2-94B4ECCD352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AB3B4-C75E-4232-899C-F3BC03EF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13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image" Target="/ppt/media/image1.jpeg" Id="rId2" /><Relationship Type="http://schemas.openxmlformats.org/officeDocument/2006/relationships/slideMaster" Target="/ppt/slideMasters/slideMaster11.xml" Id="rId1" /></Relationships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AC7AE2A-4DC6-9E9D-2ED3-0B1E03666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269" y="2250148"/>
            <a:ext cx="6334126" cy="1288579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C30E17AD-1C5B-EF09-0BF8-CBC340F54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3271" y="795528"/>
            <a:ext cx="6334125" cy="769088"/>
          </a:xfrm>
        </p:spPr>
        <p:txBody>
          <a:bodyPr anchor="b" anchorCtr="0">
            <a:noAutofit/>
          </a:bodyPr>
          <a:lstStyle>
            <a:lvl1pPr>
              <a:lnSpc>
                <a:spcPct val="110000"/>
              </a:lnSpc>
              <a:defRPr sz="2400" b="1" cap="all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  <a:lvl5pPr>
              <a:lnSpc>
                <a:spcPct val="8000"/>
              </a:lnSpc>
              <a:defRPr sz="2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E8ACA24F-3DD7-0A70-0931-DE3D0FBC3F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3271" y="1664208"/>
            <a:ext cx="6334125" cy="431971"/>
          </a:xfrm>
        </p:spPr>
        <p:txBody>
          <a:bodyPr anchor="b" anchorCtr="0">
            <a:noAutofit/>
          </a:bodyPr>
          <a:lstStyle>
            <a:lvl1pPr>
              <a:lnSpc>
                <a:spcPct val="103000"/>
              </a:lnSpc>
              <a:defRPr sz="1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8D8A43E4-E962-3007-E16D-370589E66B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3271" y="3584448"/>
            <a:ext cx="6334126" cy="850659"/>
          </a:xfrm>
        </p:spPr>
        <p:txBody>
          <a:bodyPr>
            <a:normAutofit/>
          </a:bodyPr>
          <a:lstStyle>
            <a:lvl1pPr>
              <a:lnSpc>
                <a:spcPct val="103000"/>
              </a:lnSpc>
              <a:defRPr sz="1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CDFC7DBE-8C6E-35B5-1E1A-00AE1F1726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3899" y="5120640"/>
            <a:ext cx="3962401" cy="381001"/>
          </a:xfrm>
        </p:spPr>
        <p:txBody>
          <a:bodyPr anchor="ctr" anchorCtr="0">
            <a:noAutofit/>
          </a:bodyPr>
          <a:lstStyle>
            <a:lvl1pPr>
              <a:lnSpc>
                <a:spcPct val="103000"/>
              </a:lnSpc>
              <a:defRPr sz="4500">
                <a:latin typeface="Freestyle Script" panose="030804020302050B0404" pitchFamily="66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02777466-3B6D-8F52-D660-BA872CF2ED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3898" y="5559552"/>
            <a:ext cx="3962400" cy="384048"/>
          </a:xfrm>
        </p:spPr>
        <p:txBody>
          <a:bodyPr anchor="ctr">
            <a:noAutofit/>
          </a:bodyPr>
          <a:lstStyle>
            <a:lvl1pPr>
              <a:lnSpc>
                <a:spcPct val="103000"/>
              </a:lnSpc>
              <a:defRPr sz="1050" cap="none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194D72B9-5837-76E4-D659-2427AB3B0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4447" y="6053328"/>
            <a:ext cx="2771777" cy="384048"/>
          </a:xfrm>
        </p:spPr>
        <p:txBody>
          <a:bodyPr anchor="ctr" anchorCtr="0">
            <a:noAutofit/>
          </a:bodyPr>
          <a:lstStyle>
            <a:lvl1pPr>
              <a:lnSpc>
                <a:spcPct val="103000"/>
              </a:lnSpc>
              <a:defRPr sz="1400" cap="none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3712CA7E-8AC8-D8C6-E863-EF8A2D221E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4446" y="6483096"/>
            <a:ext cx="2771777" cy="384048"/>
          </a:xfrm>
        </p:spPr>
        <p:txBody>
          <a:bodyPr anchor="ctr">
            <a:noAutofit/>
          </a:bodyPr>
          <a:lstStyle>
            <a:lvl1pPr>
              <a:lnSpc>
                <a:spcPct val="103000"/>
              </a:lnSpc>
              <a:defRPr sz="1050" cap="none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2" name="632202389">
            <a:extLst>
              <a:ext uri="{FF2B5EF4-FFF2-40B4-BE49-F238E27FC236}">
                <a16:creationId xmlns:a16="http://schemas.microsoft.com/office/drawing/2014/main" id="{093D2D2E-70E8-BD70-D06C-8539824910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21817" b="-980"/>
          <a:stretch/>
        </p:blipFill>
        <p:spPr>
          <a:xfrm>
            <a:off x="0" y="1"/>
            <a:ext cx="7277100" cy="7848597"/>
          </a:xfrm>
          <a:custGeom>
            <a:avLst/>
            <a:gdLst>
              <a:gd name="connsiteX0" fmla="*/ 0 w 7277100"/>
              <a:gd name="connsiteY0" fmla="*/ 0 h 7772399"/>
              <a:gd name="connsiteX1" fmla="*/ 7277100 w 7277100"/>
              <a:gd name="connsiteY1" fmla="*/ 0 h 7772399"/>
              <a:gd name="connsiteX2" fmla="*/ 7277100 w 7277100"/>
              <a:gd name="connsiteY2" fmla="*/ 1 h 7772399"/>
              <a:gd name="connsiteX3" fmla="*/ 2672515 w 7277100"/>
              <a:gd name="connsiteY3" fmla="*/ 1 h 7772399"/>
              <a:gd name="connsiteX4" fmla="*/ 2672515 w 7277100"/>
              <a:gd name="connsiteY4" fmla="*/ 4079459 h 7772399"/>
              <a:gd name="connsiteX5" fmla="*/ 6175419 w 7277100"/>
              <a:gd name="connsiteY5" fmla="*/ 7767597 h 7772399"/>
              <a:gd name="connsiteX6" fmla="*/ 6365357 w 7277100"/>
              <a:gd name="connsiteY6" fmla="*/ 7772399 h 7772399"/>
              <a:gd name="connsiteX7" fmla="*/ 0 w 7277100"/>
              <a:gd name="connsiteY7" fmla="*/ 7772399 h 777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7100" h="7772399">
                <a:moveTo>
                  <a:pt x="0" y="0"/>
                </a:moveTo>
                <a:lnTo>
                  <a:pt x="7277100" y="0"/>
                </a:lnTo>
                <a:lnTo>
                  <a:pt x="7277100" y="1"/>
                </a:lnTo>
                <a:lnTo>
                  <a:pt x="2672515" y="1"/>
                </a:lnTo>
                <a:lnTo>
                  <a:pt x="2672515" y="4079459"/>
                </a:lnTo>
                <a:cubicBezTo>
                  <a:pt x="2672515" y="6055279"/>
                  <a:pt x="4224180" y="7668688"/>
                  <a:pt x="6175419" y="7767597"/>
                </a:cubicBezTo>
                <a:lnTo>
                  <a:pt x="6365357" y="7772399"/>
                </a:lnTo>
                <a:lnTo>
                  <a:pt x="0" y="7772399"/>
                </a:lnTo>
                <a:close/>
              </a:path>
            </a:pathLst>
          </a:cu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F8F153-80F7-9028-3F2F-0073AE1E05AA}"/>
              </a:ext>
            </a:extLst>
          </p:cNvPr>
          <p:cNvCxnSpPr>
            <a:cxnSpLocks/>
          </p:cNvCxnSpPr>
          <p:nvPr userDrawn="1"/>
        </p:nvCxnSpPr>
        <p:spPr>
          <a:xfrm>
            <a:off x="4533898" y="5527289"/>
            <a:ext cx="396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EE5114-6F5A-84D4-F15A-1E69C0DF0F23}"/>
              </a:ext>
            </a:extLst>
          </p:cNvPr>
          <p:cNvCxnSpPr>
            <a:cxnSpLocks/>
          </p:cNvCxnSpPr>
          <p:nvPr userDrawn="1"/>
        </p:nvCxnSpPr>
        <p:spPr>
          <a:xfrm>
            <a:off x="5124446" y="6459008"/>
            <a:ext cx="27717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294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3168" userDrawn="1">
          <p15:clr>
            <a:srgbClr val="FBAE40"/>
          </p15:clr>
        </p15:guide>
      </p15:sldGuideLst>
    </p:ext>
  </p:extLst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theme" Target="/ppt/theme/theme12.xml" Id="rId2" /><Relationship Type="http://schemas.openxmlformats.org/officeDocument/2006/relationships/slideLayout" Target="/ppt/slideLayouts/slideLayout11.xml" Id="rId1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add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7942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1005840" rtl="0" eaLnBrk="1" latinLnBrk="0" hangingPunct="1">
        <a:lnSpc>
          <a:spcPct val="85000"/>
        </a:lnSpc>
        <a:spcBef>
          <a:spcPct val="0"/>
        </a:spcBef>
        <a:buNone/>
        <a:defRPr sz="45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1005840" rtl="0" eaLnBrk="1" latinLnBrk="0" hangingPunct="1">
        <a:lnSpc>
          <a:spcPct val="103000"/>
        </a:lnSpc>
        <a:spcBef>
          <a:spcPts val="0"/>
        </a:spcBef>
        <a:buFontTx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0" algn="ctr" defTabSz="1005840" rtl="0" eaLnBrk="1" latinLnBrk="0" hangingPunct="1">
        <a:lnSpc>
          <a:spcPct val="90000"/>
        </a:lnSpc>
        <a:spcBef>
          <a:spcPts val="550"/>
        </a:spcBef>
        <a:buFontTx/>
        <a:buNone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0" algn="ctr" defTabSz="1005840" rtl="0" eaLnBrk="1" latinLnBrk="0" hangingPunct="1">
        <a:lnSpc>
          <a:spcPct val="90000"/>
        </a:lnSpc>
        <a:spcBef>
          <a:spcPts val="550"/>
        </a:spcBef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0" algn="ctr" defTabSz="1005840" rtl="0" eaLnBrk="1" latinLnBrk="0" hangingPunct="1">
        <a:lnSpc>
          <a:spcPct val="90000"/>
        </a:lnSpc>
        <a:spcBef>
          <a:spcPts val="550"/>
        </a:spcBef>
        <a:buFontTx/>
        <a:buNone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indent="0" algn="ctr" defTabSz="1005840" rtl="0" eaLnBrk="1" latinLnBrk="0" hangingPunct="1">
        <a:lnSpc>
          <a:spcPct val="90000"/>
        </a:lnSpc>
        <a:spcBef>
          <a:spcPts val="550"/>
        </a:spcBef>
        <a:buFontTx/>
        <a:buNone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97E6FBEE-EB32-96C5-FC50-C48223016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269" y="2250148"/>
            <a:ext cx="6334126" cy="1288579"/>
          </a:xfrm>
        </p:spPr>
        <p:txBody>
          <a:bodyPr/>
          <a:lstStyle/>
          <a:p>
            <a:r>
              <a:rPr lang="en-US" dirty="0"/>
              <a:t>Crema + Bean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1ABBB8-E1DD-6AF0-8A38-9ADF54CE25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3271" y="795528"/>
            <a:ext cx="6334125" cy="769088"/>
          </a:xfrm>
        </p:spPr>
        <p:txBody>
          <a:bodyPr/>
          <a:lstStyle/>
          <a:p>
            <a:r>
              <a:rPr lang="en-US" dirty="0"/>
              <a:t>Best Coffee Shop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11901-084D-3CB1-CF42-D8D8DFACF9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3271" y="1664208"/>
            <a:ext cx="6334125" cy="431971"/>
          </a:xfrm>
        </p:spPr>
        <p:txBody>
          <a:bodyPr/>
          <a:lstStyle/>
          <a:p>
            <a:r>
              <a:rPr lang="en-US"/>
              <a:t>is presented to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420F8-C8AC-EEB4-AD93-8FBB93C709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3271" y="3584448"/>
            <a:ext cx="6334126" cy="85065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in recognition of outstanding dedication </a:t>
            </a:r>
            <a:br>
              <a:rPr lang="en-US"/>
            </a:br>
            <a:r>
              <a:rPr lang="en-US"/>
              <a:t>to quality and customer service.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4220D8-74A4-2256-78D9-E6F21E0A9A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3899" y="5120640"/>
            <a:ext cx="3962401" cy="381001"/>
          </a:xfrm>
        </p:spPr>
        <p:txBody>
          <a:bodyPr/>
          <a:lstStyle/>
          <a:p>
            <a:r>
              <a:rPr lang="en-US"/>
              <a:t>Davide Milano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675DA1-AD25-33BC-569B-53E2A17E38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33898" y="5559552"/>
            <a:ext cx="3962400" cy="384048"/>
          </a:xfrm>
        </p:spPr>
        <p:txBody>
          <a:bodyPr/>
          <a:lstStyle/>
          <a:p>
            <a:r>
              <a:rPr lang="en-US"/>
              <a:t>Presenter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3317FB-6D88-3E93-FA34-836D1C2CC8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24447" y="6053328"/>
            <a:ext cx="2771777" cy="384048"/>
          </a:xfrm>
        </p:spPr>
        <p:txBody>
          <a:bodyPr/>
          <a:lstStyle/>
          <a:p>
            <a:r>
              <a:rPr lang="en-US"/>
              <a:t>April 24, 20XX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580B80-6DB9-FA89-32B0-1345082574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24446" y="6483096"/>
            <a:ext cx="2771777" cy="384048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724855442"/>
      </p:ext>
    </p:extLst>
  </p:cSld>
  <p:clrMapOvr>
    <a:masterClrMapping/>
  </p:clrMapOvr>
</p:sld>
</file>

<file path=ppt/theme/theme12.xml><?xml version="1.0" encoding="utf-8"?>
<a:theme xmlns:a="http://schemas.openxmlformats.org/drawingml/2006/main" name="Custom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4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P_Certificate_25_win32_KB_V2" id="{A9C1B11D-A1B8-474C-ABC8-F08778D13496}" vid="{1A0E844E-E4D7-488D-AD26-13690B578A86}"/>
    </a:ext>
  </a:ext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&#65279;<?xml version="1.0" encoding="utf-8"?><Relationships xmlns="http://schemas.openxmlformats.org/package/2006/relationships"><Relationship Type="http://schemas.openxmlformats.org/officeDocument/2006/relationships/customXmlProps" Target="/customXml/itemProps11.xml" Id="rId1" /></Relationships>
</file>

<file path=customXml/_rels/item23.xml.rels>&#65279;<?xml version="1.0" encoding="utf-8"?><Relationships xmlns="http://schemas.openxmlformats.org/package/2006/relationships"><Relationship Type="http://schemas.openxmlformats.org/officeDocument/2006/relationships/customXmlProps" Target="/customXml/itemProps23.xml" Id="rId1" /></Relationships>
</file>

<file path=customXml/_rels/item32.xml.rels>&#65279;<?xml version="1.0" encoding="utf-8"?><Relationships xmlns="http://schemas.openxmlformats.org/package/2006/relationships"><Relationship Type="http://schemas.openxmlformats.org/officeDocument/2006/relationships/customXmlProps" Target="/customXml/itemProps32.xml" Id="rId1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1.xml><?xml version="1.0" encoding="utf-8"?>
<ds:datastoreItem xmlns:ds="http://schemas.openxmlformats.org/officeDocument/2006/customXml" ds:itemID="{176A1103-E022-41F6-9720-DFFFD3D068CA}"/>
</file>

<file path=customXml/itemProps23.xml><?xml version="1.0" encoding="utf-8"?>
<ds:datastoreItem xmlns:ds="http://schemas.openxmlformats.org/officeDocument/2006/customXml" ds:itemID="{C7212E94-7033-45BD-A5F7-C6D91F5B0A5E}"/>
</file>

<file path=customXml/itemProps32.xml><?xml version="1.0" encoding="utf-8"?>
<ds:datastoreItem xmlns:ds="http://schemas.openxmlformats.org/officeDocument/2006/customXml" ds:itemID="{A92370AC-037F-41AC-82B8-39E6FAFBB9CF}"/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0</ap:TotalTime>
  <ap:Words>29</ap:Words>
  <ap:Application>Microsoft Office PowerPoint</ap:Application>
  <ap:PresentationFormat>Custom</ap:PresentationFormat>
  <ap:Paragraphs>8</ap:Paragraphs>
  <ap:Slides>1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ap:HeadingPairs>
  <ap:TitlesOfParts>
    <vt:vector baseType="lpstr" size="6">
      <vt:lpstr>Aptos</vt:lpstr>
      <vt:lpstr>Arial</vt:lpstr>
      <vt:lpstr>Century Gothic</vt:lpstr>
      <vt:lpstr>Freestyle Script</vt:lpstr>
      <vt:lpstr>Custom</vt:lpstr>
      <vt:lpstr>Crema + Bean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Crema + Bean</dc:title>
  <dc:creator/>
  <dcterms:created xsi:type="dcterms:W3CDTF">2024-05-07T05:51:46Z</dcterms:created>
  <dcterms:modified xsi:type="dcterms:W3CDTF">2024-05-07T06:29:29Z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